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0AAE7-34DB-4176-B07E-E5ED88FB2E76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FFC4E-043F-4421-90FE-19E3BF9C9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852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1pPr>
    <a:lvl2pPr marL="355576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2pPr>
    <a:lvl3pPr marL="711153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3pPr>
    <a:lvl4pPr marL="1066730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4pPr>
    <a:lvl5pPr marL="1422306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5pPr>
    <a:lvl6pPr marL="1777883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6pPr>
    <a:lvl7pPr marL="2133460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7pPr>
    <a:lvl8pPr marL="2489036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8pPr>
    <a:lvl9pPr marL="2844613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FFC4E-043F-4421-90FE-19E3BF9C90B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24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17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14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490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22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78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65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0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80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03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43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EA46A-4D85-4F03-ABDE-2A27AED8D57A}" type="datetimeFigureOut">
              <a:rPr lang="it-IT" smtClean="0"/>
              <a:t>18/07/2025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3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o 16">
            <a:extLst>
              <a:ext uri="{FF2B5EF4-FFF2-40B4-BE49-F238E27FC236}">
                <a16:creationId xmlns:a16="http://schemas.microsoft.com/office/drawing/2014/main" id="{3771E62D-0AE5-7DB9-5DC4-C72A5EB174CB}"/>
              </a:ext>
            </a:extLst>
          </p:cNvPr>
          <p:cNvGrpSpPr/>
          <p:nvPr/>
        </p:nvGrpSpPr>
        <p:grpSpPr>
          <a:xfrm>
            <a:off x="1355796" y="6108553"/>
            <a:ext cx="4146407" cy="2051535"/>
            <a:chOff x="1598784" y="5979376"/>
            <a:chExt cx="3428427" cy="1612644"/>
          </a:xfrm>
        </p:grpSpPr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C634F087-412D-31E7-61B5-ED32C4B55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8784" y="5979376"/>
              <a:ext cx="1612644" cy="1612644"/>
            </a:xfrm>
            <a:prstGeom prst="rect">
              <a:avLst/>
            </a:prstGeom>
          </p:spPr>
        </p:pic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E1C97501-8C0F-B9DD-F916-D2D60684F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4567" y="5979376"/>
              <a:ext cx="1612644" cy="1612644"/>
            </a:xfrm>
            <a:prstGeom prst="rect">
              <a:avLst/>
            </a:prstGeom>
          </p:spPr>
        </p:pic>
      </p:grp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51ED033-2DE8-9F9E-EF52-B933CEDCF441}"/>
              </a:ext>
            </a:extLst>
          </p:cNvPr>
          <p:cNvSpPr txBox="1"/>
          <p:nvPr/>
        </p:nvSpPr>
        <p:spPr>
          <a:xfrm>
            <a:off x="1010560" y="3952807"/>
            <a:ext cx="47606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Un portapenne,</a:t>
            </a:r>
          </a:p>
          <a:p>
            <a:pPr algn="ctr"/>
            <a:r>
              <a:rPr lang="it-IT" sz="15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un'estensione del brand</a:t>
            </a:r>
            <a:r>
              <a:rPr lang="it-IT" sz="15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B56742E8-A7FF-B891-9331-A766EE252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026083"/>
              </p:ext>
            </p:extLst>
          </p:nvPr>
        </p:nvGraphicFramePr>
        <p:xfrm>
          <a:off x="589547" y="4598415"/>
          <a:ext cx="5722353" cy="1645920"/>
        </p:xfrm>
        <a:graphic>
          <a:graphicData uri="http://schemas.openxmlformats.org/drawingml/2006/table">
            <a:tbl>
              <a:tblPr/>
              <a:tblGrid>
                <a:gridCol w="5722353">
                  <a:extLst>
                    <a:ext uri="{9D8B030D-6E8A-4147-A177-3AD203B41FA5}">
                      <a16:colId xmlns:a16="http://schemas.microsoft.com/office/drawing/2014/main" val="2956099972"/>
                    </a:ext>
                  </a:extLst>
                </a:gridCol>
              </a:tblGrid>
              <a:tr h="1476072">
                <a:tc>
                  <a:txBody>
                    <a:bodyPr/>
                    <a:lstStyle/>
                    <a:p>
                      <a:r>
                        <a:rPr lang="it-IT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E se ti dicessi che un brand può essere visto ma anche vissuto? </a:t>
                      </a:r>
                      <a:br>
                        <a:rPr lang="it-IT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</a:br>
                      <a:r>
                        <a:rPr lang="it-IT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E' proprio quello che servirebbe, vero? Quando la visibilità è fondamentale è ora di pensare out of the box!</a:t>
                      </a:r>
                    </a:p>
                    <a:p>
                      <a:br>
                        <a:rPr lang="it-IT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</a:br>
                      <a:r>
                        <a:rPr lang="it-IT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Economico e stabile, questo promozionale in PPL leggero e durevole, assicura una scrivania ordinata, una personalizzazione </a:t>
                      </a:r>
                      <a:r>
                        <a:rPr lang="it-IT" sz="12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it-IT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-over e sagome speciali.</a:t>
                      </a:r>
                    </a:p>
                    <a:p>
                      <a:endParaRPr lang="it-IT" sz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it-IT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Con </a:t>
                      </a:r>
                      <a:r>
                        <a:rPr lang="it-IT" sz="12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BrandBox</a:t>
                      </a:r>
                      <a:r>
                        <a:rPr lang="it-IT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 il logo aziendale spicca in posizione verticale, perfettamente visibile sulla scrivania oppure sul bancone.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944311"/>
                  </a:ext>
                </a:extLst>
              </a:tr>
            </a:tbl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77744336-77F7-B911-C4C6-8666EAA4D7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554" y="108186"/>
            <a:ext cx="3856692" cy="3856692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77ED2AF-2DC3-AEB4-152F-9341DC048071}"/>
              </a:ext>
            </a:extLst>
          </p:cNvPr>
          <p:cNvSpPr txBox="1"/>
          <p:nvPr/>
        </p:nvSpPr>
        <p:spPr>
          <a:xfrm>
            <a:off x="469900" y="7922220"/>
            <a:ext cx="584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00B0F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• Consegnato steso: 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si monta facilmente, comodo da spedire</a:t>
            </a:r>
          </a:p>
          <a:p>
            <a:r>
              <a:rPr lang="it-IT" sz="1200" b="1" dirty="0">
                <a:solidFill>
                  <a:srgbClr val="00B0F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• Superficie completamente personalizzata</a:t>
            </a:r>
          </a:p>
          <a:p>
            <a:r>
              <a:rPr lang="it-IT" sz="1200" b="1" dirty="0">
                <a:solidFill>
                  <a:srgbClr val="00B0F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• Sagome del </a:t>
            </a:r>
            <a:r>
              <a:rPr lang="it-IT" sz="1200" b="1" dirty="0" err="1">
                <a:solidFill>
                  <a:srgbClr val="00B0F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crowner</a:t>
            </a:r>
            <a:r>
              <a:rPr lang="it-IT" sz="1200" b="1" dirty="0">
                <a:solidFill>
                  <a:srgbClr val="00B0F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standard e su misura: 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rettangoli, cuori, foglie sono sagome standard. Ancora meglio? Chiedi la sagoma del </a:t>
            </a:r>
            <a:r>
              <a:rPr lang="it-IT" sz="1200" dirty="0" err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crowner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su misura, anche con la forma del logo aziendale.</a:t>
            </a:r>
          </a:p>
          <a:p>
            <a:r>
              <a:rPr lang="it-IT" sz="1200" b="1" dirty="0">
                <a:solidFill>
                  <a:srgbClr val="00B0F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• Made in </a:t>
            </a:r>
            <a:r>
              <a:rPr lang="it-IT" sz="1200" b="1" dirty="0" err="1">
                <a:solidFill>
                  <a:srgbClr val="00B0F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Italy</a:t>
            </a:r>
            <a:endParaRPr lang="it-IT" sz="1200" b="1" dirty="0">
              <a:solidFill>
                <a:srgbClr val="00B0F0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endParaRPr lang="it-IT" sz="1200" dirty="0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Quantità minima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: 500 pz</a:t>
            </a:r>
          </a:p>
        </p:txBody>
      </p:sp>
    </p:spTree>
    <p:extLst>
      <p:ext uri="{BB962C8B-B14F-4D97-AF65-F5344CB8AC3E}">
        <p14:creationId xmlns:p14="http://schemas.microsoft.com/office/powerpoint/2010/main" val="3437181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143</TotalTime>
  <Words>150</Words>
  <Application>Microsoft Office PowerPoint</Application>
  <PresentationFormat>A4 (21x29,7 cm)</PresentationFormat>
  <Paragraphs>13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proramillenote srl</dc:creator>
  <cp:lastModifiedBy>proramillenote srl</cp:lastModifiedBy>
  <cp:revision>12</cp:revision>
  <dcterms:created xsi:type="dcterms:W3CDTF">2025-06-16T12:14:19Z</dcterms:created>
  <dcterms:modified xsi:type="dcterms:W3CDTF">2025-07-18T07:51:24Z</dcterms:modified>
</cp:coreProperties>
</file>