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0AAE7-34DB-4176-B07E-E5ED88FB2E76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FFC4E-043F-4421-90FE-19E3BF9C90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85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1pPr>
    <a:lvl2pPr marL="355576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2pPr>
    <a:lvl3pPr marL="711153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3pPr>
    <a:lvl4pPr marL="1066730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4pPr>
    <a:lvl5pPr marL="1422306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5pPr>
    <a:lvl6pPr marL="1777883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6pPr>
    <a:lvl7pPr marL="2133460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7pPr>
    <a:lvl8pPr marL="2489036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8pPr>
    <a:lvl9pPr marL="2844613" algn="l" defTabSz="711153" rtl="0" eaLnBrk="1" latinLnBrk="0" hangingPunct="1">
      <a:defRPr sz="9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FFC4E-043F-4421-90FE-19E3BF9C90B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24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65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18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51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81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8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42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07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4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24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95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28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EA46A-4D85-4F03-ABDE-2A27AED8D57A}" type="datetimeFigureOut">
              <a:rPr lang="it-IT" smtClean="0"/>
              <a:t>25/06/2025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1945-2C80-4FE0-853C-90F35995E4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05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C51ED033-2DE8-9F9E-EF52-B933CEDCF441}"/>
              </a:ext>
            </a:extLst>
          </p:cNvPr>
          <p:cNvSpPr txBox="1"/>
          <p:nvPr/>
        </p:nvSpPr>
        <p:spPr>
          <a:xfrm>
            <a:off x="1114353" y="4232490"/>
            <a:ext cx="4760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Stand-Up combina originalità, </a:t>
            </a:r>
            <a:br>
              <a:rPr lang="it-IT" sz="16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it-IT" sz="16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funzionalità e responsabilità ambientale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77ED2AF-2DC3-AEB4-152F-9341DC048071}"/>
              </a:ext>
            </a:extLst>
          </p:cNvPr>
          <p:cNvSpPr txBox="1"/>
          <p:nvPr/>
        </p:nvSpPr>
        <p:spPr>
          <a:xfrm>
            <a:off x="908860" y="7186104"/>
            <a:ext cx="51716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latin typeface="Arial" panose="020B0604020202020204" pitchFamily="34" charset="0"/>
                <a:ea typeface="Roboto Condensed SemiBold" panose="02000000000000000000" pitchFamily="2" charset="0"/>
                <a:cs typeface="Arial" panose="020B0604020202020204" pitchFamily="34" charset="0"/>
              </a:rPr>
              <a:t>CARATTERISTICHE STANDARD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Materiale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: cartoncino riciclato 350 g/m²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Dimensioni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: 78x103 mm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Portapenne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: 65×65X90 mm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Personalizzazione: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stampa digitale sul cartoncino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Confezione: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consegnato preassemblato steso in sacchettino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Montaggio: 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completare il montaggio tirando la linguetta e ripiegandola sotto alla base</a:t>
            </a:r>
          </a:p>
          <a:p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Quantità minima: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 500 pz</a:t>
            </a:r>
            <a:b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b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Designer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:</a:t>
            </a:r>
            <a:r>
              <a:rPr lang="it-IT" sz="1200" b="1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 </a:t>
            </a:r>
            <a:r>
              <a:rPr lang="it-IT" sz="1200" dirty="0"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Francesca Corigliano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985740F-FA28-327E-3E44-D79CD9875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17" y="1077984"/>
            <a:ext cx="2850753" cy="2850753"/>
          </a:xfrm>
          <a:prstGeom prst="rect">
            <a:avLst/>
          </a:prstGeom>
        </p:spPr>
      </p:pic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ACB6A7A9-84E3-08D8-2042-E51B2FFE9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45632"/>
              </p:ext>
            </p:extLst>
          </p:nvPr>
        </p:nvGraphicFramePr>
        <p:xfrm>
          <a:off x="655241" y="114237"/>
          <a:ext cx="5678905" cy="731520"/>
        </p:xfrm>
        <a:graphic>
          <a:graphicData uri="http://schemas.openxmlformats.org/drawingml/2006/table">
            <a:tbl>
              <a:tblPr/>
              <a:tblGrid>
                <a:gridCol w="5678905">
                  <a:extLst>
                    <a:ext uri="{9D8B030D-6E8A-4147-A177-3AD203B41FA5}">
                      <a16:colId xmlns:a16="http://schemas.microsoft.com/office/drawing/2014/main" val="2030796914"/>
                    </a:ext>
                  </a:extLst>
                </a:gridCol>
              </a:tblGrid>
              <a:tr h="178289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903440"/>
                  </a:ext>
                </a:extLst>
              </a:tr>
              <a:tr h="35224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1800" b="1" dirty="0">
                          <a:solidFill>
                            <a:srgbClr val="656565"/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Mai visto prima! </a:t>
                      </a:r>
                      <a:br>
                        <a:rPr lang="it-IT" sz="1800" b="1" dirty="0">
                          <a:solidFill>
                            <a:srgbClr val="656565"/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</a:br>
                      <a:r>
                        <a:rPr lang="it-IT" sz="1800" b="1" dirty="0">
                          <a:solidFill>
                            <a:srgbClr val="656565"/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Portapenne Stand-Up: in un gesto da 2D a 3D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899469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B56742E8-A7FF-B891-9331-A766EE252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51533"/>
              </p:ext>
            </p:extLst>
          </p:nvPr>
        </p:nvGraphicFramePr>
        <p:xfrm>
          <a:off x="962525" y="4841329"/>
          <a:ext cx="5064337" cy="2158448"/>
        </p:xfrm>
        <a:graphic>
          <a:graphicData uri="http://schemas.openxmlformats.org/drawingml/2006/table">
            <a:tbl>
              <a:tblPr/>
              <a:tblGrid>
                <a:gridCol w="5064337">
                  <a:extLst>
                    <a:ext uri="{9D8B030D-6E8A-4147-A177-3AD203B41FA5}">
                      <a16:colId xmlns:a16="http://schemas.microsoft.com/office/drawing/2014/main" val="2956099972"/>
                    </a:ext>
                  </a:extLst>
                </a:gridCol>
              </a:tblGrid>
              <a:tr h="134188">
                <a:tc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944311"/>
                  </a:ext>
                </a:extLst>
              </a:tr>
              <a:tr h="1012703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it-IT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Proposto in cartoncino riciclato e confezione biodegradabile, Stand-Up promuove il brand in modo efficace, innovativo e con una impronta minima sull'ambiente.</a:t>
                      </a:r>
                    </a:p>
                    <a:p>
                      <a:pPr algn="l">
                        <a:buNone/>
                      </a:pPr>
                      <a:r>
                        <a:rPr lang="it-IT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Personalizzato in digitale, Stand-Up assicura al brand visibilità a 360°, da ogni punto di vista! Anche la base del portapenne è personalizzata.</a:t>
                      </a:r>
                    </a:p>
                    <a:p>
                      <a:pPr algn="l">
                        <a:buNone/>
                      </a:pPr>
                      <a:r>
                        <a:rPr lang="it-IT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Consegnato steso, Stand-Up si monta con semplicità, tirando la linguetta e ripiegandola sotto alla base. L'effetto sorpresa è garantito.</a:t>
                      </a:r>
                    </a:p>
                  </a:txBody>
                  <a:tcPr marL="0" marR="0" marT="0" marB="733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88943"/>
                  </a:ext>
                </a:extLst>
              </a:tr>
              <a:tr h="134188">
                <a:tc>
                  <a:txBody>
                    <a:bodyPr/>
                    <a:lstStyle/>
                    <a:p>
                      <a:pPr algn="l"/>
                      <a:endParaRPr lang="it-IT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89332"/>
                  </a:ext>
                </a:extLst>
              </a:tr>
              <a:tr h="34176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Stand-Up è prodotto in Italia</a:t>
                      </a:r>
                      <a:br>
                        <a:rPr lang="it-IT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</a:br>
                      <a:r>
                        <a:rPr lang="it-IT" sz="12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200" b="0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Tutti i diritti riservati</a:t>
                      </a:r>
                      <a:endParaRPr lang="it-IT" sz="12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0" marT="0" marB="733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17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181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118</TotalTime>
  <Words>165</Words>
  <Application>Microsoft Office PowerPoint</Application>
  <PresentationFormat>A4 (21x29,7 cm)</PresentationFormat>
  <Paragraphs>15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proramillenote srl</dc:creator>
  <cp:lastModifiedBy>proramillenote srl</cp:lastModifiedBy>
  <cp:revision>10</cp:revision>
  <dcterms:created xsi:type="dcterms:W3CDTF">2025-06-16T12:14:19Z</dcterms:created>
  <dcterms:modified xsi:type="dcterms:W3CDTF">2025-06-25T09:20:39Z</dcterms:modified>
</cp:coreProperties>
</file>