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"/>
  </p:notesMasterIdLst>
  <p:sldIdLst>
    <p:sldId id="256" r:id="rId2"/>
  </p:sldIdLst>
  <p:sldSz cx="7559675" cy="162004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03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7426" autoAdjust="0"/>
    <p:restoredTop sz="94660"/>
  </p:normalViewPr>
  <p:slideViewPr>
    <p:cSldViewPr snapToGrid="0">
      <p:cViewPr>
        <p:scale>
          <a:sx n="33" d="100"/>
          <a:sy n="33" d="100"/>
        </p:scale>
        <p:origin x="4644" y="618"/>
      </p:cViewPr>
      <p:guideLst>
        <p:guide orient="horz" pos="5103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0AAE7-34DB-4176-B07E-E5ED88FB2E76}" type="datetimeFigureOut">
              <a:rPr lang="it-IT" smtClean="0"/>
              <a:t>22/01/2026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709863" y="1143000"/>
            <a:ext cx="14382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FFC4E-043F-4421-90FE-19E3BF9C90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1852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6069" rtl="0" eaLnBrk="1" latinLnBrk="0" hangingPunct="1">
      <a:defRPr sz="796" kern="1200">
        <a:solidFill>
          <a:schemeClr val="tx1"/>
        </a:solidFill>
        <a:latin typeface="+mn-lt"/>
        <a:ea typeface="+mn-ea"/>
        <a:cs typeface="+mn-cs"/>
      </a:defRPr>
    </a:lvl1pPr>
    <a:lvl2pPr marL="303034" algn="l" defTabSz="606069" rtl="0" eaLnBrk="1" latinLnBrk="0" hangingPunct="1">
      <a:defRPr sz="796" kern="1200">
        <a:solidFill>
          <a:schemeClr val="tx1"/>
        </a:solidFill>
        <a:latin typeface="+mn-lt"/>
        <a:ea typeface="+mn-ea"/>
        <a:cs typeface="+mn-cs"/>
      </a:defRPr>
    </a:lvl2pPr>
    <a:lvl3pPr marL="606069" algn="l" defTabSz="606069" rtl="0" eaLnBrk="1" latinLnBrk="0" hangingPunct="1">
      <a:defRPr sz="796" kern="1200">
        <a:solidFill>
          <a:schemeClr val="tx1"/>
        </a:solidFill>
        <a:latin typeface="+mn-lt"/>
        <a:ea typeface="+mn-ea"/>
        <a:cs typeface="+mn-cs"/>
      </a:defRPr>
    </a:lvl3pPr>
    <a:lvl4pPr marL="909103" algn="l" defTabSz="606069" rtl="0" eaLnBrk="1" latinLnBrk="0" hangingPunct="1">
      <a:defRPr sz="796" kern="1200">
        <a:solidFill>
          <a:schemeClr val="tx1"/>
        </a:solidFill>
        <a:latin typeface="+mn-lt"/>
        <a:ea typeface="+mn-ea"/>
        <a:cs typeface="+mn-cs"/>
      </a:defRPr>
    </a:lvl4pPr>
    <a:lvl5pPr marL="1212137" algn="l" defTabSz="606069" rtl="0" eaLnBrk="1" latinLnBrk="0" hangingPunct="1">
      <a:defRPr sz="796" kern="1200">
        <a:solidFill>
          <a:schemeClr val="tx1"/>
        </a:solidFill>
        <a:latin typeface="+mn-lt"/>
        <a:ea typeface="+mn-ea"/>
        <a:cs typeface="+mn-cs"/>
      </a:defRPr>
    </a:lvl5pPr>
    <a:lvl6pPr marL="1515172" algn="l" defTabSz="606069" rtl="0" eaLnBrk="1" latinLnBrk="0" hangingPunct="1">
      <a:defRPr sz="796" kern="1200">
        <a:solidFill>
          <a:schemeClr val="tx1"/>
        </a:solidFill>
        <a:latin typeface="+mn-lt"/>
        <a:ea typeface="+mn-ea"/>
        <a:cs typeface="+mn-cs"/>
      </a:defRPr>
    </a:lvl6pPr>
    <a:lvl7pPr marL="1818206" algn="l" defTabSz="606069" rtl="0" eaLnBrk="1" latinLnBrk="0" hangingPunct="1">
      <a:defRPr sz="796" kern="1200">
        <a:solidFill>
          <a:schemeClr val="tx1"/>
        </a:solidFill>
        <a:latin typeface="+mn-lt"/>
        <a:ea typeface="+mn-ea"/>
        <a:cs typeface="+mn-cs"/>
      </a:defRPr>
    </a:lvl7pPr>
    <a:lvl8pPr marL="2121241" algn="l" defTabSz="606069" rtl="0" eaLnBrk="1" latinLnBrk="0" hangingPunct="1">
      <a:defRPr sz="796" kern="1200">
        <a:solidFill>
          <a:schemeClr val="tx1"/>
        </a:solidFill>
        <a:latin typeface="+mn-lt"/>
        <a:ea typeface="+mn-ea"/>
        <a:cs typeface="+mn-cs"/>
      </a:defRPr>
    </a:lvl8pPr>
    <a:lvl9pPr marL="2424275" algn="l" defTabSz="606069" rtl="0" eaLnBrk="1" latinLnBrk="0" hangingPunct="1">
      <a:defRPr sz="79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709863" y="1143000"/>
            <a:ext cx="1438275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FFC4E-043F-4421-90FE-19E3BF9C90B8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1247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2651323"/>
            <a:ext cx="6425724" cy="5640152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8508981"/>
            <a:ext cx="5669756" cy="3911355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EA46A-4D85-4F03-ABDE-2A27AED8D57A}" type="datetimeFigureOut">
              <a:rPr lang="it-IT" smtClean="0"/>
              <a:t>22/01/2026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01945-2C80-4FE0-853C-90F35995E4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7448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EA46A-4D85-4F03-ABDE-2A27AED8D57A}" type="datetimeFigureOut">
              <a:rPr lang="it-IT" smtClean="0"/>
              <a:t>22/01/2026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01945-2C80-4FE0-853C-90F35995E4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4894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862524"/>
            <a:ext cx="1630055" cy="13729122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862524"/>
            <a:ext cx="4795669" cy="13729122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EA46A-4D85-4F03-ABDE-2A27AED8D57A}" type="datetimeFigureOut">
              <a:rPr lang="it-IT" smtClean="0"/>
              <a:t>22/01/2026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01945-2C80-4FE0-853C-90F35995E4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5435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EA46A-4D85-4F03-ABDE-2A27AED8D57A}" type="datetimeFigureOut">
              <a:rPr lang="it-IT" smtClean="0"/>
              <a:t>22/01/2026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01945-2C80-4FE0-853C-90F35995E4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5418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4038864"/>
            <a:ext cx="6520220" cy="6738931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10841548"/>
            <a:ext cx="6520220" cy="3543845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EA46A-4D85-4F03-ABDE-2A27AED8D57A}" type="datetimeFigureOut">
              <a:rPr lang="it-IT" smtClean="0"/>
              <a:t>22/01/2026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01945-2C80-4FE0-853C-90F35995E4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1499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4312617"/>
            <a:ext cx="3212862" cy="1027902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4312617"/>
            <a:ext cx="3212862" cy="1027902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EA46A-4D85-4F03-ABDE-2A27AED8D57A}" type="datetimeFigureOut">
              <a:rPr lang="it-IT" smtClean="0"/>
              <a:t>22/01/2026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01945-2C80-4FE0-853C-90F35995E4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8956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862527"/>
            <a:ext cx="6520220" cy="3131336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3971359"/>
            <a:ext cx="3198096" cy="1946301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5917660"/>
            <a:ext cx="3198096" cy="870398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3971359"/>
            <a:ext cx="3213847" cy="1946301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5917660"/>
            <a:ext cx="3213847" cy="870398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EA46A-4D85-4F03-ABDE-2A27AED8D57A}" type="datetimeFigureOut">
              <a:rPr lang="it-IT" smtClean="0"/>
              <a:t>22/01/2026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01945-2C80-4FE0-853C-90F35995E4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8160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EA46A-4D85-4F03-ABDE-2A27AED8D57A}" type="datetimeFigureOut">
              <a:rPr lang="it-IT" smtClean="0"/>
              <a:t>22/01/2026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01945-2C80-4FE0-853C-90F35995E4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1391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EA46A-4D85-4F03-ABDE-2A27AED8D57A}" type="datetimeFigureOut">
              <a:rPr lang="it-IT" smtClean="0"/>
              <a:t>22/01/2026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01945-2C80-4FE0-853C-90F35995E4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6231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1080029"/>
            <a:ext cx="2438192" cy="3780102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2332567"/>
            <a:ext cx="3827085" cy="11512811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4860131"/>
            <a:ext cx="2438192" cy="9003995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EA46A-4D85-4F03-ABDE-2A27AED8D57A}" type="datetimeFigureOut">
              <a:rPr lang="it-IT" smtClean="0"/>
              <a:t>22/01/2026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01945-2C80-4FE0-853C-90F35995E4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6158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1080029"/>
            <a:ext cx="2438192" cy="3780102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2332567"/>
            <a:ext cx="3827085" cy="11512811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4860131"/>
            <a:ext cx="2438192" cy="9003995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EA46A-4D85-4F03-ABDE-2A27AED8D57A}" type="datetimeFigureOut">
              <a:rPr lang="it-IT" smtClean="0"/>
              <a:t>22/01/2026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01945-2C80-4FE0-853C-90F35995E4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8460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862527"/>
            <a:ext cx="6520220" cy="3131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4312617"/>
            <a:ext cx="6520220" cy="102790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15015410"/>
            <a:ext cx="1700927" cy="8625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EA46A-4D85-4F03-ABDE-2A27AED8D57A}" type="datetimeFigureOut">
              <a:rPr lang="it-IT" smtClean="0"/>
              <a:t>22/01/2026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15015410"/>
            <a:ext cx="2551390" cy="8625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15015410"/>
            <a:ext cx="1700927" cy="8625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01945-2C80-4FE0-853C-90F35995E4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942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717D8E35-3B40-EE14-F7C2-92873842EC1B}"/>
              </a:ext>
            </a:extLst>
          </p:cNvPr>
          <p:cNvGrpSpPr/>
          <p:nvPr/>
        </p:nvGrpSpPr>
        <p:grpSpPr>
          <a:xfrm>
            <a:off x="666486" y="10549814"/>
            <a:ext cx="6132790" cy="3165095"/>
            <a:chOff x="2189957" y="11812612"/>
            <a:chExt cx="6647914" cy="3330733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C136F2B8-A11E-2F86-888D-3CB02C2D3B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57" y="11812612"/>
              <a:ext cx="3330733" cy="3330733"/>
            </a:xfrm>
            <a:prstGeom prst="rect">
              <a:avLst/>
            </a:prstGeom>
          </p:spPr>
        </p:pic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D33599D6-3C31-5B6F-8D32-0CD014AACB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7896" y="11812991"/>
              <a:ext cx="3329975" cy="3329975"/>
            </a:xfrm>
            <a:prstGeom prst="rect">
              <a:avLst/>
            </a:prstGeom>
          </p:spPr>
        </p:pic>
      </p:grp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77ED2AF-2DC3-AEB4-152F-9341DC048071}"/>
              </a:ext>
            </a:extLst>
          </p:cNvPr>
          <p:cNvSpPr txBox="1"/>
          <p:nvPr/>
        </p:nvSpPr>
        <p:spPr>
          <a:xfrm>
            <a:off x="901700" y="13714549"/>
            <a:ext cx="574675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>
                <a:latin typeface="Arial" panose="020B0604020202020204" pitchFamily="34" charset="0"/>
                <a:cs typeface="Arial" panose="020B0604020202020204" pitchFamily="34" charset="0"/>
              </a:rPr>
              <a:t>Novità assoluta per la scrivania</a:t>
            </a:r>
          </a:p>
          <a:p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Zigo è un gadget da scrivania compatto, dal design innovativo, giovane e 100% Made in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Italy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. Tutti i diritti sono riservati.</a:t>
            </a: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1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Conquista la scrivania con una novità.</a:t>
            </a:r>
          </a:p>
          <a:p>
            <a:pPr algn="ctr"/>
            <a:r>
              <a:rPr lang="it-IT" sz="1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Personalizza Zigo con la tua brand </a:t>
            </a:r>
            <a:r>
              <a:rPr lang="it-IT" sz="16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identity</a:t>
            </a:r>
            <a:r>
              <a:rPr lang="it-IT" sz="1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fr-FR" sz="16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FD28F5B-3B65-E8E3-99DB-B884E3208F2B}"/>
              </a:ext>
            </a:extLst>
          </p:cNvPr>
          <p:cNvSpPr txBox="1"/>
          <p:nvPr/>
        </p:nvSpPr>
        <p:spPr>
          <a:xfrm>
            <a:off x="788980" y="6918051"/>
            <a:ext cx="618332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Zigo: mai visto prima, design apri-chiudi, post-it e bandierine segnapagina per catturare pro memoria</a:t>
            </a:r>
          </a:p>
          <a:p>
            <a:br>
              <a:rPr lang="it-IT" dirty="0"/>
            </a:b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Quando si tratta di gadget aziendali efficaci, il segreto è unire utilità quotidiana, e visibilità del brand. Chiuso o aperto, Zigo è un gadget multifunzione dal nuovissimo design</a:t>
            </a:r>
          </a:p>
          <a:p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sempre pronto sulla scrivania: contiene un blocco post-it per catturare "</a:t>
            </a:r>
            <a:r>
              <a:rPr lang="it-IT" sz="1600" i="1" dirty="0">
                <a:latin typeface="Arial" panose="020B0604020202020204" pitchFamily="34" charset="0"/>
                <a:cs typeface="Arial" panose="020B0604020202020204" pitchFamily="34" charset="0"/>
              </a:rPr>
              <a:t>al volo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« appunti e memo ed un set di bandierine segnapagina per evidenziare le pagine più importanti con un vivace tocco di colore sulla scrivania.</a:t>
            </a:r>
            <a:b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Zigo è disponibile in due versioni</a:t>
            </a:r>
          </a:p>
          <a:p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a. con bandierine in PET</a:t>
            </a:r>
          </a:p>
          <a:p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b. con bandierine segnapagina in carta adesiva personalizzate</a:t>
            </a:r>
            <a:b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   con vostri colori aziendali.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FF7A1156-3C91-D850-8926-40F845A135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" y="701356"/>
            <a:ext cx="5769294" cy="576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1816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186</TotalTime>
  <Words>165</Words>
  <Application>Microsoft Office PowerPoint</Application>
  <PresentationFormat>Personalizzato</PresentationFormat>
  <Paragraphs>11</Paragraphs>
  <Slides>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proramillenote srl</dc:creator>
  <cp:lastModifiedBy>katia@proramillenote.it</cp:lastModifiedBy>
  <cp:revision>24</cp:revision>
  <dcterms:created xsi:type="dcterms:W3CDTF">2025-06-16T12:14:19Z</dcterms:created>
  <dcterms:modified xsi:type="dcterms:W3CDTF">2026-01-22T12:22:08Z</dcterms:modified>
</cp:coreProperties>
</file>